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Relationship Id="rId18" Type="http://schemas.openxmlformats.org/officeDocument/2006/relationships/image" Target="../media/image108.png"/><Relationship Id="rId19" Type="http://schemas.openxmlformats.org/officeDocument/2006/relationships/image" Target="../media/image10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image" Target="../media/image1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22" Type="http://schemas.openxmlformats.org/officeDocument/2006/relationships/image" Target="../media/image163.png"/><Relationship Id="rId23" Type="http://schemas.openxmlformats.org/officeDocument/2006/relationships/image" Target="../media/image164.png"/><Relationship Id="rId24" Type="http://schemas.openxmlformats.org/officeDocument/2006/relationships/image" Target="../media/image165.png"/><Relationship Id="rId25" Type="http://schemas.openxmlformats.org/officeDocument/2006/relationships/image" Target="../media/image166.png"/><Relationship Id="rId26" Type="http://schemas.openxmlformats.org/officeDocument/2006/relationships/image" Target="../media/image167.png"/><Relationship Id="rId27" Type="http://schemas.openxmlformats.org/officeDocument/2006/relationships/image" Target="../media/image168.png"/><Relationship Id="rId28" Type="http://schemas.openxmlformats.org/officeDocument/2006/relationships/image" Target="../media/image169.png"/><Relationship Id="rId29" Type="http://schemas.openxmlformats.org/officeDocument/2006/relationships/image" Target="../media/image170.png"/><Relationship Id="rId30" Type="http://schemas.openxmlformats.org/officeDocument/2006/relationships/image" Target="../media/image17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Relationship Id="rId17" Type="http://schemas.openxmlformats.org/officeDocument/2006/relationships/image" Target="../media/image192.png"/><Relationship Id="rId18" Type="http://schemas.openxmlformats.org/officeDocument/2006/relationships/image" Target="../media/image193.png"/><Relationship Id="rId19" Type="http://schemas.openxmlformats.org/officeDocument/2006/relationships/image" Target="../media/image194.png"/><Relationship Id="rId20" Type="http://schemas.openxmlformats.org/officeDocument/2006/relationships/image" Target="../media/image195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198.png"/><Relationship Id="rId24" Type="http://schemas.openxmlformats.org/officeDocument/2006/relationships/image" Target="../media/image199.png"/><Relationship Id="rId25" Type="http://schemas.openxmlformats.org/officeDocument/2006/relationships/image" Target="../media/image20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76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25" Type="http://schemas.openxmlformats.org/officeDocument/2006/relationships/image" Target="../media/image79.png"/><Relationship Id="rId26" Type="http://schemas.openxmlformats.org/officeDocument/2006/relationships/image" Target="../media/image80.png"/><Relationship Id="rId27" Type="http://schemas.openxmlformats.org/officeDocument/2006/relationships/image" Target="../media/image81.png"/><Relationship Id="rId28" Type="http://schemas.openxmlformats.org/officeDocument/2006/relationships/image" Target="../media/image82.png"/><Relationship Id="rId29" Type="http://schemas.openxmlformats.org/officeDocument/2006/relationships/image" Target="../media/image8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22960"/>
            <a:ext cx="1835426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48031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6576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3105150" cy="548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8001000"/>
            <a:ext cx="1539753" cy="685800"/>
          </a:xfrm>
          <a:prstGeom prst="rect">
            <a:avLst/>
          </a:prstGeom>
        </p:spPr>
      </p:pic>
      <p:pic>
        <p:nvPicPr>
          <p:cNvPr id="12" name="Picture 11" descr="cluste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16002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cluste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3657600"/>
            <a:ext cx="1600200" cy="1371600"/>
          </a:xfrm>
          <a:prstGeom prst="rect">
            <a:avLst/>
          </a:prstGeom>
        </p:spPr>
      </p:pic>
      <p:pic>
        <p:nvPicPr>
          <p:cNvPr id="15" name="Picture 14" descr="cluster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800600"/>
            <a:ext cx="1600200" cy="1371600"/>
          </a:xfrm>
          <a:prstGeom prst="rect">
            <a:avLst/>
          </a:prstGeom>
        </p:spPr>
      </p:pic>
      <p:pic>
        <p:nvPicPr>
          <p:cNvPr id="16" name="Picture 15" descr="cluster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5943600"/>
            <a:ext cx="1600200" cy="1371600"/>
          </a:xfrm>
          <a:prstGeom prst="rect">
            <a:avLst/>
          </a:prstGeom>
        </p:spPr>
      </p:pic>
      <p:pic>
        <p:nvPicPr>
          <p:cNvPr id="17" name="Picture 16" descr="cluster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0" y="7086600"/>
            <a:ext cx="1600200" cy="1371600"/>
          </a:xfrm>
          <a:prstGeom prst="rect">
            <a:avLst/>
          </a:prstGeom>
        </p:spPr>
      </p:pic>
      <p:pic>
        <p:nvPicPr>
          <p:cNvPr id="18" name="Picture 17" descr="plot_weight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743200"/>
            <a:ext cx="146304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8640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20" name="Picture 19" descr="plt_CARTEx_2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5486400"/>
            <a:ext cx="3048000" cy="2286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8640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920240" cy="1371600"/>
          </a:xfrm>
          <a:prstGeom prst="rect">
            <a:avLst/>
          </a:prstGeom>
        </p:spPr>
      </p:pic>
      <p:pic>
        <p:nvPicPr>
          <p:cNvPr id="16" name="Picture 15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920240" cy="1371600"/>
          </a:xfrm>
          <a:prstGeom prst="rect">
            <a:avLst/>
          </a:prstGeom>
        </p:spPr>
      </p:pic>
      <p:pic>
        <p:nvPicPr>
          <p:cNvPr id="17" name="Picture 16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920240" cy="1371600"/>
          </a:xfrm>
          <a:prstGeom prst="rect">
            <a:avLst/>
          </a:prstGeom>
        </p:spPr>
      </p:pic>
      <p:pic>
        <p:nvPicPr>
          <p:cNvPr id="18" name="Picture 17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9" name="Picture 8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2" name="Picture 11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2612571" cy="1828800"/>
          </a:xfrm>
          <a:prstGeom prst="rect">
            <a:avLst/>
          </a:prstGeom>
        </p:spPr>
      </p:pic>
      <p:pic>
        <p:nvPicPr>
          <p:cNvPr id="15" name="Picture 1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pic>
        <p:nvPicPr>
          <p:cNvPr id="16" name="Picture 15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7" name="Picture 6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438400" cy="1828800"/>
          </a:xfrm>
          <a:prstGeom prst="rect">
            <a:avLst/>
          </a:prstGeom>
        </p:spPr>
      </p:pic>
      <p:pic>
        <p:nvPicPr>
          <p:cNvPr id="13" name="Picture 12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pic>
        <p:nvPicPr>
          <p:cNvPr id="14" name="Picture 13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1828800" cy="1828800"/>
          </a:xfrm>
          <a:prstGeom prst="rect">
            <a:avLst/>
          </a:prstGeom>
        </p:spPr>
      </p:pic>
      <p:pic>
        <p:nvPicPr>
          <p:cNvPr id="15" name="Picture 1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6" name="Picture 5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743200"/>
            <a:ext cx="1851660" cy="1371600"/>
          </a:xfrm>
          <a:prstGeom prst="rect">
            <a:avLst/>
          </a:prstGeom>
        </p:spPr>
      </p:pic>
      <p:pic>
        <p:nvPicPr>
          <p:cNvPr id="10" name="Picture 9" descr="GSE120575_plot_volcano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1" name="Picture 10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057400" cy="1371600"/>
          </a:xfrm>
          <a:prstGeom prst="rect">
            <a:avLst/>
          </a:prstGeom>
        </p:spPr>
      </p:pic>
      <p:pic>
        <p:nvPicPr>
          <p:cNvPr id="14" name="Picture 13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783771" cy="1371600"/>
          </a:xfrm>
          <a:prstGeom prst="rect">
            <a:avLst/>
          </a:prstGeom>
        </p:spPr>
      </p:pic>
      <p:pic>
        <p:nvPicPr>
          <p:cNvPr id="16" name="Picture 15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800600"/>
            <a:ext cx="1988820" cy="1371600"/>
          </a:xfrm>
          <a:prstGeom prst="rect">
            <a:avLst/>
          </a:prstGeom>
        </p:spPr>
      </p:pic>
      <p:pic>
        <p:nvPicPr>
          <p:cNvPr id="17" name="Picture 1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800600"/>
            <a:ext cx="783771" cy="1371600"/>
          </a:xfrm>
          <a:prstGeom prst="rect">
            <a:avLst/>
          </a:prstGeom>
        </p:spPr>
      </p:pic>
      <p:pic>
        <p:nvPicPr>
          <p:cNvPr id="18" name="Picture 1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858000"/>
            <a:ext cx="1028700" cy="1371600"/>
          </a:xfrm>
          <a:prstGeom prst="rect">
            <a:avLst/>
          </a:prstGeom>
        </p:spPr>
      </p:pic>
      <p:pic>
        <p:nvPicPr>
          <p:cNvPr id="19" name="Picture 18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858000"/>
            <a:ext cx="1851660" cy="1371600"/>
          </a:xfrm>
          <a:prstGeom prst="rect">
            <a:avLst/>
          </a:prstGeom>
        </p:spPr>
      </p:pic>
      <p:pic>
        <p:nvPicPr>
          <p:cNvPr id="20" name="Picture 19" descr="GSE151511_plot_volcano_baseline_respons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6858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6858000"/>
            <a:ext cx="1828800" cy="1828800"/>
          </a:xfrm>
          <a:prstGeom prst="rect">
            <a:avLst/>
          </a:prstGeom>
        </p:spPr>
      </p:pic>
      <p:pic>
        <p:nvPicPr>
          <p:cNvPr id="23" name="Picture 22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915400"/>
            <a:ext cx="2057400" cy="1371600"/>
          </a:xfrm>
          <a:prstGeom prst="rect">
            <a:avLst/>
          </a:prstGeom>
        </p:spPr>
      </p:pic>
      <p:pic>
        <p:nvPicPr>
          <p:cNvPr id="24" name="Picture 23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915400"/>
            <a:ext cx="2057400" cy="1371600"/>
          </a:xfrm>
          <a:prstGeom prst="rect">
            <a:avLst/>
          </a:prstGeom>
        </p:spPr>
      </p:pic>
      <p:pic>
        <p:nvPicPr>
          <p:cNvPr id="25" name="Picture 24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915400"/>
            <a:ext cx="979714" cy="1371600"/>
          </a:xfrm>
          <a:prstGeom prst="rect">
            <a:avLst/>
          </a:prstGeom>
        </p:spPr>
      </p:pic>
      <p:pic>
        <p:nvPicPr>
          <p:cNvPr id="26" name="Picture 25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915400"/>
            <a:ext cx="1988820" cy="1371600"/>
          </a:xfrm>
          <a:prstGeom prst="rect">
            <a:avLst/>
          </a:prstGeom>
        </p:spPr>
      </p:pic>
      <p:pic>
        <p:nvPicPr>
          <p:cNvPr id="27" name="Picture 26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915400"/>
            <a:ext cx="979714" cy="1371600"/>
          </a:xfrm>
          <a:prstGeom prst="rect">
            <a:avLst/>
          </a:prstGeom>
        </p:spPr>
      </p:pic>
      <p:pic>
        <p:nvPicPr>
          <p:cNvPr id="28" name="Picture 27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10972800"/>
            <a:ext cx="1028700" cy="1371600"/>
          </a:xfrm>
          <a:prstGeom prst="rect">
            <a:avLst/>
          </a:prstGeom>
        </p:spPr>
      </p:pic>
      <p:pic>
        <p:nvPicPr>
          <p:cNvPr id="29" name="Picture 28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10972800"/>
            <a:ext cx="2133600" cy="1828800"/>
          </a:xfrm>
          <a:prstGeom prst="rect">
            <a:avLst/>
          </a:prstGeom>
        </p:spPr>
      </p:pic>
      <p:pic>
        <p:nvPicPr>
          <p:cNvPr id="31" name="Picture 30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10972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9" name="Picture 8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2" name="Picture 11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pic>
        <p:nvPicPr>
          <p:cNvPr id="11" name="Picture 10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pic>
        <p:nvPicPr>
          <p:cNvPr id="12" name="Picture 11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207935_aggplot_heatmap_C5_C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4800600"/>
            <a:ext cx="29260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vlnplot_affstatstim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8686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057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pic>
        <p:nvPicPr>
          <p:cNvPr id="6" name="Picture 5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pic>
        <p:nvPicPr>
          <p:cNvPr id="9" name="Picture 8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pic>
        <p:nvPicPr>
          <p:cNvPr id="13" name="Picture 12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pic>
        <p:nvPicPr>
          <p:cNvPr id="5" name="Picture 4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7" name="Picture 6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pic>
        <p:nvPicPr>
          <p:cNvPr id="12" name="Picture 11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pic>
        <p:nvPicPr>
          <p:cNvPr id="13" name="Picture 12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pic>
        <p:nvPicPr>
          <p:cNvPr id="15" name="Picture 14" descr="Zenodo3993994_blood_transition_transitplot_disease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pic>
        <p:nvPicPr>
          <p:cNvPr id="16" name="Picture 15" descr="Zenodo3993994_blood_prepare_dmap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pic>
        <p:nvPicPr>
          <p:cNvPr id="17" name="Picture 16" descr="Zenodo3993994_blood_transition_transitplot_disease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pic>
        <p:nvPicPr>
          <p:cNvPr id="4" name="Picture 3" descr="fraction_CARTEx_repch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685800"/>
            <a:ext cx="3429000" cy="1143000"/>
          </a:xfrm>
          <a:prstGeom prst="rect">
            <a:avLst/>
          </a:prstGeom>
        </p:spPr>
      </p:pic>
      <p:pic>
        <p:nvPicPr>
          <p:cNvPr id="5" name="Picture 4" descr="fraction_sig_repchart_CAR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057400"/>
            <a:ext cx="3429000" cy="1143000"/>
          </a:xfrm>
          <a:prstGeom prst="rect">
            <a:avLst/>
          </a:prstGeom>
        </p:spPr>
      </p:pic>
      <p:pic>
        <p:nvPicPr>
          <p:cNvPr id="6" name="Picture 5" descr="upset_exhaustion_differenti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657600"/>
            <a:ext cx="3135086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3953957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t_cvglmnet_lass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6576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t_cvglmnet_elasti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657600"/>
            <a:ext cx="1828800" cy="1828800"/>
          </a:xfrm>
          <a:prstGeom prst="rect">
            <a:avLst/>
          </a:prstGeom>
        </p:spPr>
      </p:pic>
      <p:pic>
        <p:nvPicPr>
          <p:cNvPr id="8" name="Picture 7" descr="plt_cvglmnet_quasi_rid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657600"/>
            <a:ext cx="1828800" cy="1828800"/>
          </a:xfrm>
          <a:prstGeom prst="rect">
            <a:avLst/>
          </a:prstGeom>
        </p:spPr>
      </p:pic>
      <p:pic>
        <p:nvPicPr>
          <p:cNvPr id="9" name="Picture 8" descr="plt_cvglmnet_rid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657600"/>
            <a:ext cx="1828800" cy="1828800"/>
          </a:xfrm>
          <a:prstGeom prst="rect">
            <a:avLst/>
          </a:prstGeom>
        </p:spPr>
      </p:pic>
      <p:pic>
        <p:nvPicPr>
          <p:cNvPr id="10" name="Picture 9" descr="bespoke_glmnet_alphasiz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aging, cell cycle, and differentiation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pic>
        <p:nvPicPr>
          <p:cNvPr id="5" name="Picture 4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7" name="Picture 6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pic>
        <p:nvPicPr>
          <p:cNvPr id="12" name="Picture 11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pic>
        <p:nvPicPr>
          <p:cNvPr id="13" name="Picture 12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14" name="Picture 13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pic>
        <p:nvPicPr>
          <p:cNvPr id="15" name="Picture 14" descr="GSE136184_vlnplot_CARTEx_200_extract_ident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1028700" cy="1371600"/>
          </a:xfrm>
          <a:prstGeom prst="rect">
            <a:avLst/>
          </a:prstGeom>
        </p:spPr>
      </p:pic>
      <p:pic>
        <p:nvPicPr>
          <p:cNvPr id="16" name="Picture 15" descr="GSE136184_transition_volcano_OTvYN_CARTEx_63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7543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858000" cy="1371600"/>
          </a:xfrm>
          <a:prstGeom prst="rect">
            <a:avLst/>
          </a:prstGeom>
        </p:spPr>
      </p:pic>
      <p:pic>
        <p:nvPicPr>
          <p:cNvPr id="4" name="Picture 3" descr="GSE136184_cs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184_cs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36184_l_prepare_umap_age_group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7" name="Picture 6" descr="GSE136184_l_prepare_umap_CARTEx_200_grou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4864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l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086600"/>
            <a:ext cx="2057400" cy="1371600"/>
          </a:xfrm>
          <a:prstGeom prst="rect">
            <a:avLst/>
          </a:prstGeom>
        </p:spPr>
      </p:pic>
      <p:pic>
        <p:nvPicPr>
          <p:cNvPr id="9" name="Picture 8" descr="GSE136184_l_prepare_barplot_phase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7086600"/>
            <a:ext cx="979714" cy="1143000"/>
          </a:xfrm>
          <a:prstGeom prst="rect">
            <a:avLst/>
          </a:prstGeom>
        </p:spPr>
      </p:pic>
      <p:pic>
        <p:nvPicPr>
          <p:cNvPr id="10" name="Picture 9" descr="GSE136184_l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7086600"/>
            <a:ext cx="4114800" cy="1371600"/>
          </a:xfrm>
          <a:prstGeom prst="rect">
            <a:avLst/>
          </a:prstGeom>
        </p:spPr>
      </p:pic>
      <p:pic>
        <p:nvPicPr>
          <p:cNvPr id="11" name="Picture 10" descr="GSE136184_l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8686800"/>
            <a:ext cx="1988820" cy="1371600"/>
          </a:xfrm>
          <a:prstGeom prst="rect">
            <a:avLst/>
          </a:prstGeom>
        </p:spPr>
      </p:pic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86868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3200"/>
            <a:ext cx="2612571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1028700" cy="13716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1851660" cy="13716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1920240" cy="13716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800600"/>
            <a:ext cx="32004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58000"/>
            <a:ext cx="2057400" cy="13716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858000"/>
            <a:ext cx="2057400" cy="13716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858000"/>
            <a:ext cx="979714" cy="13716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858000"/>
            <a:ext cx="1988820" cy="13716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79714" cy="13716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8915400"/>
            <a:ext cx="2612571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1028700" cy="13716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1920240" cy="13716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057400" cy="13716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972800"/>
            <a:ext cx="320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874_prepare_umap_CARTEx_200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2743200" cy="1371600"/>
          </a:xfrm>
          <a:prstGeom prst="rect">
            <a:avLst/>
          </a:prstGeom>
        </p:spPr>
      </p:pic>
      <p:pic>
        <p:nvPicPr>
          <p:cNvPr id="5" name="Picture 4" descr="GSE136874_prepare_umap_CARTEx_200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6" name="Picture 5" descr="GSE136874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  <p:pic>
        <p:nvPicPr>
          <p:cNvPr id="7" name="Picture 6" descr="GSE160160_explore_volcano_CAEvday0_CARTEx_C2gen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  <p:pic>
        <p:nvPicPr>
          <p:cNvPr id="8" name="Picture 7" descr="GSE160160_prepare_umap_CARTEx_200_exposu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9" name="Picture 8" descr="GSE16016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9144000"/>
            <a:ext cx="4114800" cy="1371600"/>
          </a:xfrm>
          <a:prstGeom prst="rect">
            <a:avLst/>
          </a:prstGeom>
        </p:spPr>
      </p:pic>
      <p:pic>
        <p:nvPicPr>
          <p:cNvPr id="10" name="Picture 9" descr="GSE160160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10744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